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75" r:id="rId6"/>
    <p:sldId id="263" r:id="rId7"/>
    <p:sldId id="264" r:id="rId8"/>
    <p:sldId id="266" r:id="rId9"/>
    <p:sldId id="267" r:id="rId10"/>
    <p:sldId id="269" r:id="rId11"/>
    <p:sldId id="276" r:id="rId12"/>
    <p:sldId id="270" r:id="rId13"/>
    <p:sldId id="271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5"/>
    <p:restoredTop sz="94697"/>
  </p:normalViewPr>
  <p:slideViewPr>
    <p:cSldViewPr snapToGrid="0" snapToObjects="1">
      <p:cViewPr>
        <p:scale>
          <a:sx n="92" d="100"/>
          <a:sy n="92" d="100"/>
        </p:scale>
        <p:origin x="-16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1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2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			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1A2F6-684A-FB4B-A15E-418DD4C905AC}"/>
              </a:ext>
            </a:extLst>
          </p:cNvPr>
          <p:cNvSpPr/>
          <p:nvPr/>
        </p:nvSpPr>
        <p:spPr>
          <a:xfrm>
            <a:off x="10399516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/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			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777118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present your Government Issued ID to a staff member in order to be verified.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D048E-5441-D44B-96EE-728F824289FD}"/>
              </a:ext>
            </a:extLst>
          </p:cNvPr>
          <p:cNvSpPr txBox="1"/>
          <p:nvPr/>
        </p:nvSpPr>
        <p:spPr>
          <a:xfrm>
            <a:off x="4051971" y="2833299"/>
            <a:ext cx="408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Staff Key:</a:t>
            </a:r>
          </a:p>
        </p:txBody>
      </p:sp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</p:spTree>
    <p:extLst>
      <p:ext uri="{BB962C8B-B14F-4D97-AF65-F5344CB8AC3E}">
        <p14:creationId xmlns:p14="http://schemas.microsoft.com/office/powerpoint/2010/main" val="356343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</p:spTree>
    <p:extLst>
      <p:ext uri="{BB962C8B-B14F-4D97-AF65-F5344CB8AC3E}">
        <p14:creationId xmlns:p14="http://schemas.microsoft.com/office/powerpoint/2010/main" val="339196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/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			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2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58773" y="989806"/>
            <a:ext cx="306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Video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/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			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0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6888A-DC3B-594E-8C57-402FFCD1E064}"/>
              </a:ext>
            </a:extLst>
          </p:cNvPr>
          <p:cNvSpPr/>
          <p:nvPr/>
        </p:nvSpPr>
        <p:spPr>
          <a:xfrm>
            <a:off x="1065830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28956-4EF2-694E-9F06-83715C278C6C}"/>
              </a:ext>
            </a:extLst>
          </p:cNvPr>
          <p:cNvSpPr/>
          <p:nvPr/>
        </p:nvSpPr>
        <p:spPr>
          <a:xfrm>
            <a:off x="10606550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Vota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AB0F7-D87A-FD4E-9F95-03E007BF586A}"/>
              </a:ext>
            </a:extLst>
          </p:cNvPr>
          <p:cNvSpPr/>
          <p:nvPr/>
        </p:nvSpPr>
        <p:spPr>
          <a:xfrm>
            <a:off x="1068418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1020</Words>
  <Application>Microsoft Macintosh PowerPoint</Application>
  <PresentationFormat>Widescreen</PresentationFormat>
  <Paragraphs>217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19</cp:revision>
  <dcterms:created xsi:type="dcterms:W3CDTF">2018-10-27T10:03:10Z</dcterms:created>
  <dcterms:modified xsi:type="dcterms:W3CDTF">2018-10-28T11:06:03Z</dcterms:modified>
</cp:coreProperties>
</file>